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334" r:id="rId3"/>
    <p:sldId id="33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clrMru>
    <a:srgbClr val="C80A2A"/>
    <a:srgbClr val="000000"/>
    <a:srgbClr val="C8102E"/>
    <a:srgbClr val="AE0F2A"/>
    <a:srgbClr val="006971"/>
    <a:srgbClr val="008080"/>
    <a:srgbClr val="4C68B0"/>
    <a:srgbClr val="FFC70D"/>
    <a:srgbClr val="FF8D03"/>
    <a:srgbClr val="FF5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8" autoAdjust="0"/>
    <p:restoredTop sz="99924" autoAdjust="0"/>
  </p:normalViewPr>
  <p:slideViewPr>
    <p:cSldViewPr snapToGrid="0" snapToObjects="1">
      <p:cViewPr>
        <p:scale>
          <a:sx n="130" d="100"/>
          <a:sy n="130" d="100"/>
        </p:scale>
        <p:origin x="-1032" y="-480"/>
      </p:cViewPr>
      <p:guideLst>
        <p:guide orient="horz" pos="478"/>
        <p:guide orient="horz" pos="992"/>
        <p:guide pos="5274"/>
        <p:guide pos="407"/>
        <p:guide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B97A3-3FE6-574C-9830-89DD758FA87C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8234-B9B0-B149-8EA9-07B572C94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125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A7686-C06B-7244-B5B4-9CA632DF098E}" type="datetimeFigureOut">
              <a:rPr lang="en-US" smtClean="0"/>
              <a:t>4/25/16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C49AE-04DB-9042-BA05-B316935E2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 logo 1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85" y="3523122"/>
            <a:ext cx="2682630" cy="1002899"/>
          </a:xfrm>
          <a:prstGeom prst="rect">
            <a:avLst/>
          </a:prstGeom>
        </p:spPr>
      </p:pic>
      <p:pic>
        <p:nvPicPr>
          <p:cNvPr id="8" name="Picture 7" descr="Red_Dotted_SolidLine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" y="255434"/>
            <a:ext cx="8458200" cy="124589"/>
          </a:xfrm>
          <a:prstGeom prst="rect">
            <a:avLst/>
          </a:prstGeom>
        </p:spPr>
      </p:pic>
      <p:pic>
        <p:nvPicPr>
          <p:cNvPr id="9" name="Picture 8" descr="Red_Dotted_SolidLine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54622" y="4797598"/>
            <a:ext cx="8458200" cy="12458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35280" y="1073638"/>
            <a:ext cx="8378873" cy="8604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4400" b="1" i="0" baseline="0">
                <a:solidFill>
                  <a:schemeClr val="tx2"/>
                </a:solidFill>
                <a:latin typeface="Roboto Slab Regular"/>
                <a:cs typeface="Roboto Slab Regular"/>
              </a:defRPr>
            </a:lvl1pPr>
            <a:lvl2pPr marL="457200" indent="0">
              <a:buFontTx/>
              <a:buNone/>
              <a:defRPr sz="4000" b="1" i="0" baseline="0">
                <a:solidFill>
                  <a:schemeClr val="tx2"/>
                </a:solidFill>
                <a:latin typeface="Helvetica"/>
                <a:cs typeface="Helvetica"/>
              </a:defRPr>
            </a:lvl2pPr>
            <a:lvl3pPr marL="914400" indent="0">
              <a:buFontTx/>
              <a:buNone/>
              <a:defRPr sz="4000" b="1" i="0" baseline="0">
                <a:solidFill>
                  <a:schemeClr val="tx2"/>
                </a:solidFill>
                <a:latin typeface="Helvetica"/>
                <a:cs typeface="Helvetica"/>
              </a:defRPr>
            </a:lvl3pPr>
            <a:lvl4pPr marL="1371600" indent="0">
              <a:buFontTx/>
              <a:buNone/>
              <a:defRPr sz="4000" b="1" i="0" baseline="0">
                <a:solidFill>
                  <a:schemeClr val="tx2"/>
                </a:solidFill>
                <a:latin typeface="Helvetica"/>
                <a:cs typeface="Helvetica"/>
              </a:defRPr>
            </a:lvl4pPr>
            <a:lvl5pPr marL="1828800" indent="0">
              <a:buFontTx/>
              <a:buNone/>
              <a:defRPr sz="4000" b="1" i="0" baseline="0">
                <a:solidFill>
                  <a:schemeClr val="tx2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391748" y="1934063"/>
            <a:ext cx="6389810" cy="4984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Tx/>
              <a:buNone/>
              <a:defRPr sz="3200" baseline="0">
                <a:latin typeface="Helvetica"/>
                <a:cs typeface="Helvetica"/>
              </a:defRPr>
            </a:lvl1pPr>
            <a:lvl2pPr marL="457200" indent="0" algn="ctr">
              <a:buFontTx/>
              <a:buNone/>
              <a:defRPr sz="3200" baseline="0"/>
            </a:lvl2pPr>
            <a:lvl3pPr marL="914400" indent="0" algn="ctr">
              <a:buFontTx/>
              <a:buNone/>
              <a:defRPr sz="3200" baseline="0"/>
            </a:lvl3pPr>
            <a:lvl4pPr marL="1371600" indent="0" algn="ctr">
              <a:buFontTx/>
              <a:buNone/>
              <a:defRPr sz="3200" baseline="0"/>
            </a:lvl4pPr>
            <a:lvl5pPr marL="1828800" indent="0" algn="ctr">
              <a:buFontTx/>
              <a:buNone/>
              <a:defRPr sz="32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5307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SL_186K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19" y="4704258"/>
            <a:ext cx="1572846" cy="325607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flipH="1">
            <a:off x="410308" y="5000558"/>
            <a:ext cx="6760307" cy="0"/>
          </a:xfrm>
          <a:prstGeom prst="line">
            <a:avLst/>
          </a:prstGeom>
          <a:ln w="12700" cmpd="sng">
            <a:solidFill>
              <a:srgbClr val="C80A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17524" y="215657"/>
            <a:ext cx="7434629" cy="67334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200" b="1" i="0" baseline="0">
                <a:solidFill>
                  <a:schemeClr val="tx2"/>
                </a:solidFill>
                <a:latin typeface="Roboto Slab Regular"/>
                <a:cs typeface="Roboto Slab Regular"/>
              </a:defRPr>
            </a:lvl1pPr>
            <a:lvl2pPr marL="457200" indent="0">
              <a:buFontTx/>
              <a:buNone/>
              <a:defRPr sz="3200"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3200"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3200"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3200"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17525" y="732452"/>
            <a:ext cx="4748213" cy="52705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0" i="1" baseline="0">
                <a:latin typeface="Helvetica"/>
                <a:cs typeface="Helvetica"/>
              </a:defRPr>
            </a:lvl1pPr>
          </a:lstStyle>
          <a:p>
            <a:pPr lvl="0"/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5411788" y="1601788"/>
            <a:ext cx="3332162" cy="2560638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17525" y="1601788"/>
            <a:ext cx="4475163" cy="273526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tx2"/>
              </a:buClr>
              <a:buSzPct val="80000"/>
              <a:buFont typeface="Lucida Grande"/>
              <a:buChar char="»"/>
              <a:defRPr sz="2000" b="0" i="0">
                <a:solidFill>
                  <a:schemeClr val="accent3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1pPr>
            <a:lvl2pPr marL="742950" indent="-285750">
              <a:buClr>
                <a:schemeClr val="tx2"/>
              </a:buClr>
              <a:buSzPct val="80000"/>
              <a:buFont typeface="Lucida Grande"/>
              <a:buChar char="»"/>
              <a:defRPr sz="2000" b="0" i="0">
                <a:solidFill>
                  <a:schemeClr val="accent3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2pPr>
            <a:lvl3pPr marL="1143000" indent="-228600">
              <a:buClr>
                <a:schemeClr val="tx2"/>
              </a:buClr>
              <a:buSzPct val="80000"/>
              <a:buFont typeface="Lucida Grande"/>
              <a:buChar char="»"/>
              <a:defRPr sz="2000" b="0" i="0">
                <a:solidFill>
                  <a:schemeClr val="accent3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3pPr>
            <a:lvl4pPr marL="1600200" indent="-228600">
              <a:buClr>
                <a:schemeClr val="tx2"/>
              </a:buClr>
              <a:buSzPct val="80000"/>
              <a:buFont typeface="Lucida Grande"/>
              <a:buChar char="»"/>
              <a:defRPr sz="2000" b="0" i="0">
                <a:solidFill>
                  <a:schemeClr val="accent3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4pPr>
            <a:lvl5pPr marL="2057400" indent="-228600">
              <a:buClr>
                <a:schemeClr val="tx2"/>
              </a:buClr>
              <a:buSzPct val="80000"/>
              <a:buFont typeface="Lucida Grande"/>
              <a:buChar char="»"/>
              <a:defRPr sz="2000" b="0" i="0">
                <a:solidFill>
                  <a:schemeClr val="accent3">
                    <a:lumMod val="75000"/>
                    <a:lumOff val="25000"/>
                  </a:schemeClr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Red_DottedLine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1176443"/>
            <a:ext cx="8229600" cy="4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3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4697"/>
            <a:ext cx="8229600" cy="646838"/>
          </a:xfrm>
          <a:prstGeom prst="rect">
            <a:avLst/>
          </a:prstGeom>
        </p:spPr>
        <p:txBody>
          <a:bodyPr vert="horz"/>
          <a:lstStyle>
            <a:lvl1pPr algn="ctr">
              <a:defRPr sz="2800" b="0" i="0">
                <a:latin typeface="Roboto Slab Regular"/>
                <a:cs typeface="Roboto Slab Regular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FSL_186K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19" y="4704258"/>
            <a:ext cx="1572846" cy="325607"/>
          </a:xfrm>
          <a:prstGeom prst="rect">
            <a:avLst/>
          </a:prstGeom>
        </p:spPr>
      </p:pic>
      <p:cxnSp>
        <p:nvCxnSpPr>
          <p:cNvPr id="4" name="Straight Connector 3"/>
          <p:cNvCxnSpPr/>
          <p:nvPr userDrawn="1"/>
        </p:nvCxnSpPr>
        <p:spPr>
          <a:xfrm flipH="1">
            <a:off x="410308" y="5000558"/>
            <a:ext cx="6760307" cy="0"/>
          </a:xfrm>
          <a:prstGeom prst="line">
            <a:avLst/>
          </a:prstGeom>
          <a:ln w="12700" cmpd="sng">
            <a:solidFill>
              <a:srgbClr val="C80A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57200" y="772381"/>
            <a:ext cx="8229600" cy="294005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6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78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>
              <a:latin typeface="Roboto Slab Bold"/>
              <a:cs typeface="Roboto Slab Bold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01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705530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990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Miami 2015">
      <a:dk1>
        <a:srgbClr val="C80A2A"/>
      </a:dk1>
      <a:lt1>
        <a:srgbClr val="FFFFFF"/>
      </a:lt1>
      <a:dk2>
        <a:srgbClr val="C80A2A"/>
      </a:dk2>
      <a:lt2>
        <a:srgbClr val="FFFFFF"/>
      </a:lt2>
      <a:accent1>
        <a:srgbClr val="C80A2A"/>
      </a:accent1>
      <a:accent2>
        <a:srgbClr val="FFFFFF"/>
      </a:accent2>
      <a:accent3>
        <a:srgbClr val="000000"/>
      </a:accent3>
      <a:accent4>
        <a:srgbClr val="FFFFFF"/>
      </a:accent4>
      <a:accent5>
        <a:srgbClr val="C80A2A"/>
      </a:accent5>
      <a:accent6>
        <a:srgbClr val="404040"/>
      </a:accent6>
      <a:hlink>
        <a:srgbClr val="C80A2A"/>
      </a:hlink>
      <a:folHlink>
        <a:srgbClr val="40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8876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campus!</dc:title>
  <dc:subject/>
  <dc:creator>Donna Barnet</dc:creator>
  <cp:keywords/>
  <dc:description/>
  <cp:lastModifiedBy>Jessica Rea</cp:lastModifiedBy>
  <cp:revision>252</cp:revision>
  <cp:lastPrinted>2015-10-19T15:46:35Z</cp:lastPrinted>
  <dcterms:created xsi:type="dcterms:W3CDTF">2011-09-09T19:38:31Z</dcterms:created>
  <dcterms:modified xsi:type="dcterms:W3CDTF">2016-04-25T15:29:14Z</dcterms:modified>
  <cp:category/>
</cp:coreProperties>
</file>